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552375079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5523750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552375079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55237507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552375079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c55237507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552375079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c55237507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Analysis of Citi Bike Usage Patterns</a:t>
            </a:r>
            <a:endParaRPr sz="45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By: Hyunjin Kim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Steps:</a:t>
            </a:r>
            <a:endParaRPr/>
          </a:p>
        </p:txBody>
      </p:sp>
      <p:sp>
        <p:nvSpPr>
          <p:cNvPr id="128" name="Google Shape;128;p22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Saturday? </a:t>
            </a:r>
            <a:br>
              <a:rPr lang="en"/>
            </a:b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0-17 year olds?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500" y="1153550"/>
            <a:ext cx="4255650" cy="283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Location of the Citi Bike stations are not as impactful when it comes to station usage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Citi Bike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75" y="2088550"/>
            <a:ext cx="4491226" cy="25263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4739125" y="2110050"/>
            <a:ext cx="427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Are stations that are </a:t>
            </a:r>
            <a:r>
              <a:rPr lang="en" sz="1800">
                <a:solidFill>
                  <a:schemeClr val="l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near parks, waterfront, or recreational areas have longer average ride durations/more rides?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are the stations located?</a:t>
            </a:r>
            <a:endParaRPr/>
          </a:p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5873175" y="1919075"/>
            <a:ext cx="32709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One cluster of stations that are not really used.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5221"/>
            <a:ext cx="5749353" cy="344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Groups?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Is there a specific age group using Citi Bike?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75" y="1465800"/>
            <a:ext cx="5805123" cy="3435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Does gender play a role in station usage? 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75" y="1332875"/>
            <a:ext cx="5805126" cy="3429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type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Does Customer type affect station usage?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75" y="1296375"/>
            <a:ext cx="5805124" cy="350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of the week?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When are the most used stations being accessed? 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75" y="1465800"/>
            <a:ext cx="5805125" cy="2834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of the week?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When are the least used stations being accessed? 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75" y="1465800"/>
            <a:ext cx="5805126" cy="2906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